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e0758f01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e0758f01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e0758f01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e0758f01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2e0758f019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2e0758f019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2e0758f01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2e0758f01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2e0758f01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2e0758f01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2e0758f01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2e0758f01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2e0758f01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2e0758f01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2e0758f01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2e0758f01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2e0758f01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2e0758f01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e0758f01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e0758f01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2e0758f01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2e0758f0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4750"/>
            <a:ext cx="9144001" cy="52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0725"/>
            <a:ext cx="9144000" cy="520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4750"/>
            <a:ext cx="9144000" cy="521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0725"/>
            <a:ext cx="9144000" cy="520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0725"/>
            <a:ext cx="9144000" cy="520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0725"/>
            <a:ext cx="9144000" cy="520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0725"/>
            <a:ext cx="9144000" cy="520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0725"/>
            <a:ext cx="9144000" cy="520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0725"/>
            <a:ext cx="9144000" cy="520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4750"/>
            <a:ext cx="9144000" cy="521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0725"/>
            <a:ext cx="9144000" cy="520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4750"/>
            <a:ext cx="9144000" cy="52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